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8" r:id="rId5"/>
    <p:sldId id="264" r:id="rId6"/>
    <p:sldId id="273" r:id="rId7"/>
    <p:sldId id="268" r:id="rId8"/>
    <p:sldId id="274" r:id="rId9"/>
    <p:sldId id="269" r:id="rId10"/>
    <p:sldId id="275" r:id="rId11"/>
    <p:sldId id="270" r:id="rId12"/>
    <p:sldId id="276" r:id="rId13"/>
    <p:sldId id="271" r:id="rId14"/>
    <p:sldId id="277" r:id="rId15"/>
    <p:sldId id="272" r:id="rId16"/>
    <p:sldId id="278" r:id="rId17"/>
    <p:sldId id="279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1D9"/>
    <a:srgbClr val="ACDDFC"/>
    <a:srgbClr val="5E9B72"/>
    <a:srgbClr val="436D51"/>
    <a:srgbClr val="FFFFFF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Five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Five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four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one green bottle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24" y="2329881"/>
            <a:ext cx="350976" cy="1093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24" y="2325201"/>
            <a:ext cx="350976" cy="109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24" y="2325201"/>
            <a:ext cx="350976" cy="1093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24" y="2325201"/>
            <a:ext cx="350976" cy="1093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24" y="2325201"/>
            <a:ext cx="350976" cy="1093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87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10209 0 C 0.14792 0 0.20435 0.06968 0.20435 0.12616 L 0.20435 0.2525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94912" y="2994855"/>
            <a:ext cx="2179776" cy="2179776"/>
            <a:chOff x="1394912" y="2994855"/>
            <a:chExt cx="2179776" cy="2179776"/>
          </a:xfrm>
        </p:grpSpPr>
        <p:sp>
          <p:nvSpPr>
            <p:cNvPr id="21" name="Oval 20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075" y="3737360"/>
              <a:ext cx="222932" cy="69476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631992" y="2994855"/>
            <a:ext cx="2179776" cy="2179776"/>
            <a:chOff x="5631992" y="2994855"/>
            <a:chExt cx="2179776" cy="2179776"/>
          </a:xfrm>
        </p:grpSpPr>
        <p:sp>
          <p:nvSpPr>
            <p:cNvPr id="22" name="Oval 21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338" y="3314076"/>
              <a:ext cx="222932" cy="6947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411" y="3314076"/>
              <a:ext cx="222932" cy="69476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1338" y="4160134"/>
              <a:ext cx="222932" cy="6947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411" y="4160134"/>
              <a:ext cx="222932" cy="694766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7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Five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Five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five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zero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24" y="2329881"/>
            <a:ext cx="350976" cy="10938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24" y="2325201"/>
            <a:ext cx="350976" cy="10938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24" y="2325201"/>
            <a:ext cx="350976" cy="10938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24" y="2325201"/>
            <a:ext cx="350976" cy="10938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24" y="2325201"/>
            <a:ext cx="350976" cy="10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10209 0 C 0.14792 0 0.20435 0.06968 0.20435 0.12616 L 0.20435 0.25255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6129 -4.44444E-6 C 0.08854 -4.44444E-6 0.12257 0.06899 0.12257 0.125 L 0.12257 0.25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1394912" y="2994855"/>
            <a:ext cx="2179776" cy="21797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31992" y="2994855"/>
            <a:ext cx="2179776" cy="2179776"/>
            <a:chOff x="5631992" y="2994855"/>
            <a:chExt cx="2179776" cy="2179776"/>
          </a:xfrm>
        </p:grpSpPr>
        <p:sp>
          <p:nvSpPr>
            <p:cNvPr id="22" name="Oval 21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709" y="3266615"/>
              <a:ext cx="222932" cy="6947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719" y="3266615"/>
              <a:ext cx="222932" cy="69476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500" y="3699260"/>
              <a:ext cx="222932" cy="69476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709" y="4201573"/>
              <a:ext cx="222932" cy="6947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8719" y="4201573"/>
              <a:ext cx="222932" cy="694766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51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Can you complete the number bonds?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55650" y="1369412"/>
            <a:ext cx="3600450" cy="2231661"/>
            <a:chOff x="755650" y="1369412"/>
            <a:chExt cx="3600450" cy="2231661"/>
          </a:xfrm>
        </p:grpSpPr>
        <p:grpSp>
          <p:nvGrpSpPr>
            <p:cNvPr id="47" name="Group 46"/>
            <p:cNvGrpSpPr/>
            <p:nvPr/>
          </p:nvGrpSpPr>
          <p:grpSpPr>
            <a:xfrm>
              <a:off x="775628" y="1909524"/>
              <a:ext cx="3580472" cy="1691549"/>
              <a:chOff x="444500" y="3109668"/>
              <a:chExt cx="8242300" cy="3893970"/>
            </a:xfrm>
          </p:grpSpPr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3449" y="3109668"/>
                <a:ext cx="4737100" cy="238322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0" r="5001" b="59876"/>
              <a:stretch/>
            </p:blipFill>
            <p:spPr>
              <a:xfrm>
                <a:off x="444500" y="4813537"/>
                <a:ext cx="8242300" cy="2190101"/>
              </a:xfrm>
              <a:prstGeom prst="roundRect">
                <a:avLst>
                  <a:gd name="adj" fmla="val 10062"/>
                </a:avLst>
              </a:prstGeom>
            </p:spPr>
          </p:pic>
        </p:grp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338" y="1529074"/>
              <a:ext cx="153316" cy="47780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3366" y="2390981"/>
              <a:ext cx="153316" cy="47780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444" y="2405054"/>
              <a:ext cx="153316" cy="47780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218" y="2390981"/>
              <a:ext cx="153316" cy="477809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501" y="2401185"/>
              <a:ext cx="153316" cy="477809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755650" y="1369412"/>
              <a:ext cx="3600450" cy="2231661"/>
            </a:xfrm>
            <a:prstGeom prst="roundRect">
              <a:avLst>
                <a:gd name="adj" fmla="val 5854"/>
              </a:avLst>
            </a:prstGeom>
            <a:noFill/>
            <a:ln w="38100">
              <a:solidFill>
                <a:srgbClr val="4AA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45351" y="1369412"/>
            <a:ext cx="3600450" cy="2231661"/>
            <a:chOff x="4745351" y="1369412"/>
            <a:chExt cx="3600450" cy="2231661"/>
          </a:xfrm>
        </p:grpSpPr>
        <p:grpSp>
          <p:nvGrpSpPr>
            <p:cNvPr id="58" name="Group 57"/>
            <p:cNvGrpSpPr/>
            <p:nvPr/>
          </p:nvGrpSpPr>
          <p:grpSpPr>
            <a:xfrm>
              <a:off x="4765329" y="1909524"/>
              <a:ext cx="3580472" cy="1691549"/>
              <a:chOff x="444500" y="3109668"/>
              <a:chExt cx="8242300" cy="3893970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3449" y="3109668"/>
                <a:ext cx="4737100" cy="2383225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0" r="5001" b="59876"/>
              <a:stretch/>
            </p:blipFill>
            <p:spPr>
              <a:xfrm>
                <a:off x="444500" y="4813537"/>
                <a:ext cx="8242300" cy="2190101"/>
              </a:xfrm>
              <a:prstGeom prst="roundRect">
                <a:avLst>
                  <a:gd name="adj" fmla="val 10062"/>
                </a:avLst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039" y="1529074"/>
              <a:ext cx="153316" cy="47780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668" y="1529073"/>
              <a:ext cx="153316" cy="47780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100" y="1529072"/>
              <a:ext cx="153316" cy="477809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5919" y="2390981"/>
              <a:ext cx="153316" cy="477809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202" y="2401185"/>
              <a:ext cx="153316" cy="477809"/>
            </a:xfrm>
            <a:prstGeom prst="rect">
              <a:avLst/>
            </a:prstGeom>
          </p:spPr>
        </p:pic>
        <p:sp>
          <p:nvSpPr>
            <p:cNvPr id="55" name="Rounded Rectangle 54"/>
            <p:cNvSpPr/>
            <p:nvPr/>
          </p:nvSpPr>
          <p:spPr>
            <a:xfrm>
              <a:off x="4745351" y="1369412"/>
              <a:ext cx="3600450" cy="2231661"/>
            </a:xfrm>
            <a:prstGeom prst="roundRect">
              <a:avLst>
                <a:gd name="adj" fmla="val 5854"/>
              </a:avLst>
            </a:prstGeom>
            <a:noFill/>
            <a:ln w="38100">
              <a:solidFill>
                <a:srgbClr val="4AA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5650" y="3874976"/>
            <a:ext cx="3600450" cy="2231661"/>
            <a:chOff x="755650" y="3874976"/>
            <a:chExt cx="3600450" cy="2231661"/>
          </a:xfrm>
        </p:grpSpPr>
        <p:grpSp>
          <p:nvGrpSpPr>
            <p:cNvPr id="66" name="Group 65"/>
            <p:cNvGrpSpPr/>
            <p:nvPr/>
          </p:nvGrpSpPr>
          <p:grpSpPr>
            <a:xfrm>
              <a:off x="775628" y="4415088"/>
              <a:ext cx="3580472" cy="1691549"/>
              <a:chOff x="444500" y="3109668"/>
              <a:chExt cx="8242300" cy="3893970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3449" y="3109668"/>
                <a:ext cx="4737100" cy="238322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0" r="5001" b="59876"/>
              <a:stretch/>
            </p:blipFill>
            <p:spPr>
              <a:xfrm>
                <a:off x="444500" y="4813537"/>
                <a:ext cx="8242300" cy="2190101"/>
              </a:xfrm>
              <a:prstGeom prst="roundRect">
                <a:avLst>
                  <a:gd name="adj" fmla="val 10062"/>
                </a:avLst>
              </a:prstGeom>
            </p:spPr>
          </p:pic>
        </p:grp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338" y="4034638"/>
              <a:ext cx="153316" cy="477809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967" y="4034637"/>
              <a:ext cx="153316" cy="47780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0250" y="4034637"/>
              <a:ext cx="153316" cy="477809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539" y="4034636"/>
              <a:ext cx="153316" cy="47780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5492" y="4034636"/>
              <a:ext cx="153316" cy="477809"/>
            </a:xfrm>
            <a:prstGeom prst="rect">
              <a:avLst/>
            </a:prstGeom>
          </p:spPr>
        </p:pic>
        <p:sp>
          <p:nvSpPr>
            <p:cNvPr id="56" name="Rounded Rectangle 55"/>
            <p:cNvSpPr/>
            <p:nvPr/>
          </p:nvSpPr>
          <p:spPr>
            <a:xfrm>
              <a:off x="755650" y="3874976"/>
              <a:ext cx="3600450" cy="2231661"/>
            </a:xfrm>
            <a:prstGeom prst="roundRect">
              <a:avLst>
                <a:gd name="adj" fmla="val 5854"/>
              </a:avLst>
            </a:prstGeom>
            <a:noFill/>
            <a:ln w="38100">
              <a:solidFill>
                <a:srgbClr val="4AA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45351" y="3874976"/>
            <a:ext cx="3600450" cy="2231661"/>
            <a:chOff x="4745351" y="3874976"/>
            <a:chExt cx="3600450" cy="2231661"/>
          </a:xfrm>
        </p:grpSpPr>
        <p:grpSp>
          <p:nvGrpSpPr>
            <p:cNvPr id="74" name="Group 73"/>
            <p:cNvGrpSpPr/>
            <p:nvPr/>
          </p:nvGrpSpPr>
          <p:grpSpPr>
            <a:xfrm>
              <a:off x="4765329" y="4415088"/>
              <a:ext cx="3580472" cy="1691549"/>
              <a:chOff x="444500" y="3109668"/>
              <a:chExt cx="8242300" cy="3893970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3449" y="3109668"/>
                <a:ext cx="4737100" cy="2383225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0" r="5001" b="59876"/>
              <a:stretch/>
            </p:blipFill>
            <p:spPr>
              <a:xfrm>
                <a:off x="444500" y="4813537"/>
                <a:ext cx="8242300" cy="2190101"/>
              </a:xfrm>
              <a:prstGeom prst="roundRect">
                <a:avLst>
                  <a:gd name="adj" fmla="val 10062"/>
                </a:avLst>
              </a:prstGeom>
            </p:spPr>
          </p:pic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039" y="4034638"/>
              <a:ext cx="153316" cy="47780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8668" y="4034637"/>
              <a:ext cx="153316" cy="477809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465" y="4892895"/>
              <a:ext cx="153316" cy="477809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7698" y="4892895"/>
              <a:ext cx="153316" cy="477809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73" y="4903432"/>
              <a:ext cx="153316" cy="477809"/>
            </a:xfrm>
            <a:prstGeom prst="rect">
              <a:avLst/>
            </a:prstGeom>
          </p:spPr>
        </p:pic>
        <p:sp>
          <p:nvSpPr>
            <p:cNvPr id="57" name="Rounded Rectangle 56"/>
            <p:cNvSpPr/>
            <p:nvPr/>
          </p:nvSpPr>
          <p:spPr>
            <a:xfrm>
              <a:off x="4745351" y="3874976"/>
              <a:ext cx="3600450" cy="2231661"/>
            </a:xfrm>
            <a:prstGeom prst="roundRect">
              <a:avLst>
                <a:gd name="adj" fmla="val 5854"/>
              </a:avLst>
            </a:prstGeom>
            <a:noFill/>
            <a:ln w="38100">
              <a:solidFill>
                <a:srgbClr val="4AA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28750" y="2977991"/>
            <a:ext cx="2259846" cy="369332"/>
            <a:chOff x="933450" y="2381091"/>
            <a:chExt cx="2259846" cy="369332"/>
          </a:xfrm>
        </p:grpSpPr>
        <p:sp>
          <p:nvSpPr>
            <p:cNvPr id="14" name="Rectangle 13"/>
            <p:cNvSpPr/>
            <p:nvPr/>
          </p:nvSpPr>
          <p:spPr>
            <a:xfrm>
              <a:off x="933450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22701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72710" y="2381091"/>
              <a:ext cx="42059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64309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53074" y="2381091"/>
              <a:ext cx="42898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E9B72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en-GB" sz="2400" dirty="0">
                <a:latin typeface="Twinkl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89004" y="2977991"/>
            <a:ext cx="2259846" cy="369332"/>
            <a:chOff x="933450" y="2381091"/>
            <a:chExt cx="2259846" cy="369332"/>
          </a:xfrm>
        </p:grpSpPr>
        <p:sp>
          <p:nvSpPr>
            <p:cNvPr id="30" name="Rectangle 29"/>
            <p:cNvSpPr/>
            <p:nvPr/>
          </p:nvSpPr>
          <p:spPr>
            <a:xfrm>
              <a:off x="933450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17145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68630" y="2381091"/>
              <a:ext cx="42059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764309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53074" y="2381091"/>
              <a:ext cx="42898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E9B72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en-GB" sz="2400" dirty="0">
                <a:latin typeface="Twinkl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27351" y="5522950"/>
            <a:ext cx="2261245" cy="369332"/>
            <a:chOff x="933450" y="2381091"/>
            <a:chExt cx="2261245" cy="369332"/>
          </a:xfrm>
        </p:grpSpPr>
        <p:sp>
          <p:nvSpPr>
            <p:cNvPr id="36" name="Rectangle 35"/>
            <p:cNvSpPr/>
            <p:nvPr/>
          </p:nvSpPr>
          <p:spPr>
            <a:xfrm>
              <a:off x="933450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93262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312886" y="2381091"/>
              <a:ext cx="42059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847480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65708" y="2381091"/>
              <a:ext cx="42898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E9B72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en-GB" sz="2400" dirty="0">
                <a:latin typeface="Twinkl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89004" y="5522950"/>
            <a:ext cx="2259846" cy="369332"/>
            <a:chOff x="933450" y="2381091"/>
            <a:chExt cx="2259846" cy="369332"/>
          </a:xfrm>
        </p:grpSpPr>
        <p:sp>
          <p:nvSpPr>
            <p:cNvPr id="42" name="Rectangle 41"/>
            <p:cNvSpPr/>
            <p:nvPr/>
          </p:nvSpPr>
          <p:spPr>
            <a:xfrm>
              <a:off x="933450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315746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90402" y="2381091"/>
              <a:ext cx="42059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=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764309" y="2381091"/>
              <a:ext cx="428987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400" dirty="0">
                  <a:latin typeface="Twinkl" pitchFamily="2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53074" y="2381091"/>
              <a:ext cx="428987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5E9B72"/>
              </a:solidFill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endParaRPr lang="en-GB" sz="2400" dirty="0">
                <a:latin typeface="Twinkl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2346223" y="2977991"/>
            <a:ext cx="42898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>
                <a:latin typeface="Twinkl" pitchFamily="2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308628" y="2977991"/>
            <a:ext cx="42898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>
                <a:latin typeface="Twinkl" pitchFamily="2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4" name="Rectangle 83"/>
          <p:cNvSpPr/>
          <p:nvPr/>
        </p:nvSpPr>
        <p:spPr>
          <a:xfrm>
            <a:off x="3260392" y="5515935"/>
            <a:ext cx="42898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308418" y="5515935"/>
            <a:ext cx="42898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>
                <a:latin typeface="Twinkl" pitchFamily="2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18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2" grpId="0"/>
      <p:bldP spid="83" grpId="0"/>
      <p:bldP spid="84" grpId="0"/>
      <p:bldP spid="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Five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Five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zero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five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24" y="2329881"/>
            <a:ext cx="350976" cy="1093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24" y="2325201"/>
            <a:ext cx="350976" cy="109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24" y="2325201"/>
            <a:ext cx="350976" cy="1093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24" y="2325201"/>
            <a:ext cx="350976" cy="1093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24" y="2325201"/>
            <a:ext cx="350976" cy="1093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22" name="Oval 21"/>
          <p:cNvSpPr/>
          <p:nvPr/>
        </p:nvSpPr>
        <p:spPr>
          <a:xfrm>
            <a:off x="5631992" y="2994855"/>
            <a:ext cx="2179776" cy="21797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394912" y="2994855"/>
            <a:ext cx="2179776" cy="2179776"/>
            <a:chOff x="1394912" y="2994855"/>
            <a:chExt cx="2179776" cy="2179776"/>
          </a:xfrm>
        </p:grpSpPr>
        <p:sp>
          <p:nvSpPr>
            <p:cNvPr id="21" name="Oval 20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468" y="3266615"/>
              <a:ext cx="222932" cy="6947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78" y="3266615"/>
              <a:ext cx="222932" cy="69476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259" y="3699260"/>
              <a:ext cx="222932" cy="69476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468" y="4201573"/>
              <a:ext cx="222932" cy="6947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78" y="4201573"/>
              <a:ext cx="222932" cy="694766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10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Five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Five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one green bottle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four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24" y="2329881"/>
            <a:ext cx="350976" cy="1093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24" y="2325201"/>
            <a:ext cx="350976" cy="109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24" y="2325201"/>
            <a:ext cx="350976" cy="1093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24" y="2325201"/>
            <a:ext cx="350976" cy="1093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24" y="2325201"/>
            <a:ext cx="350976" cy="1093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362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0.09844 0 C 0.14271 0 0.19705 0.06898 0.19705 0.125 L 0.19705 0.25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31992" y="2994855"/>
            <a:ext cx="2179776" cy="2179776"/>
            <a:chOff x="5631992" y="2994855"/>
            <a:chExt cx="2179776" cy="2179776"/>
          </a:xfrm>
        </p:grpSpPr>
        <p:sp>
          <p:nvSpPr>
            <p:cNvPr id="22" name="Oval 21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414" y="3737360"/>
              <a:ext cx="222932" cy="69476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94912" y="2994855"/>
            <a:ext cx="2179776" cy="2179776"/>
            <a:chOff x="1394912" y="2994855"/>
            <a:chExt cx="2179776" cy="2179776"/>
          </a:xfrm>
        </p:grpSpPr>
        <p:sp>
          <p:nvSpPr>
            <p:cNvPr id="21" name="Oval 20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113" y="3314076"/>
              <a:ext cx="222932" cy="6947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186" y="3314076"/>
              <a:ext cx="222932" cy="69476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4113" y="4160134"/>
              <a:ext cx="222932" cy="6947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8186" y="4160134"/>
              <a:ext cx="222932" cy="694766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6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Five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Five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two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three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24" y="2329881"/>
            <a:ext cx="350976" cy="1093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24" y="2325201"/>
            <a:ext cx="350976" cy="109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24" y="2325201"/>
            <a:ext cx="350976" cy="1093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24" y="2325201"/>
            <a:ext cx="350976" cy="1093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24" y="2325201"/>
            <a:ext cx="350976" cy="1093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459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94912" y="2994855"/>
            <a:ext cx="2179776" cy="2179776"/>
            <a:chOff x="1394912" y="2994855"/>
            <a:chExt cx="2179776" cy="2179776"/>
          </a:xfrm>
        </p:grpSpPr>
        <p:sp>
          <p:nvSpPr>
            <p:cNvPr id="21" name="Oval 20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721" y="3737360"/>
              <a:ext cx="222932" cy="6947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367" y="3737360"/>
              <a:ext cx="222932" cy="69476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013" y="3737360"/>
              <a:ext cx="222932" cy="69476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631992" y="2994855"/>
            <a:ext cx="2179776" cy="2179776"/>
            <a:chOff x="5631992" y="2994855"/>
            <a:chExt cx="2179776" cy="2179776"/>
          </a:xfrm>
        </p:grpSpPr>
        <p:sp>
          <p:nvSpPr>
            <p:cNvPr id="22" name="Oval 21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208" y="3737360"/>
              <a:ext cx="222932" cy="6947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768" y="3737360"/>
              <a:ext cx="222932" cy="694766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32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39246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Five green bottles standing on the wall,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Five green bottles standing on the wall,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367499"/>
            <a:ext cx="76327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And if three green bottles should accidentally fall,</a:t>
            </a:r>
          </a:p>
          <a:p>
            <a:r>
              <a:rPr lang="en-GB" sz="2000" dirty="0">
                <a:latin typeface="Twinkl" pitchFamily="2" charset="77"/>
                <a:cs typeface="Calibri" panose="020F0502020204030204" pitchFamily="34" charset="0"/>
              </a:rPr>
              <a:t>There’ll be two green bottles standing on the wall.</a:t>
            </a:r>
            <a:endParaRPr lang="en-GB" sz="2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4500" y="3168137"/>
            <a:ext cx="8242300" cy="3245363"/>
            <a:chOff x="444500" y="3168137"/>
            <a:chExt cx="8242300" cy="32453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450" y="3168137"/>
              <a:ext cx="4737101" cy="23832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" r="5000" b="70423"/>
            <a:stretch/>
          </p:blipFill>
          <p:spPr>
            <a:xfrm>
              <a:off x="444500" y="4813538"/>
              <a:ext cx="8242300" cy="1599962"/>
            </a:xfrm>
            <a:prstGeom prst="roundRect">
              <a:avLst>
                <a:gd name="adj" fmla="val 10062"/>
              </a:avLst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24" y="2329881"/>
            <a:ext cx="350976" cy="10938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24" y="2325201"/>
            <a:ext cx="350976" cy="1093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24" y="2325201"/>
            <a:ext cx="350976" cy="10938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24" y="2325201"/>
            <a:ext cx="350976" cy="1093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24" y="2325201"/>
            <a:ext cx="350976" cy="10938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085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09705 0 C 0.14062 0 0.19427 0.06898 0.19427 0.125 L 0.19427 0.25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82112" y="692332"/>
            <a:ext cx="2179776" cy="2179776"/>
          </a:xfrm>
          <a:prstGeom prst="ellipse">
            <a:avLst/>
          </a:prstGeom>
          <a:solidFill>
            <a:srgbClr val="FFFFFF"/>
          </a:solidFill>
          <a:ln w="38100">
            <a:solidFill>
              <a:srgbClr val="5E9B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69299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91262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13225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35188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57150" y="5441791"/>
            <a:ext cx="71755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dirty="0">
                <a:latin typeface="Twinkl" pitchFamily="2" charset="0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31992" y="2994855"/>
            <a:ext cx="2179776" cy="2179776"/>
            <a:chOff x="5631992" y="2994855"/>
            <a:chExt cx="2179776" cy="2179776"/>
          </a:xfrm>
        </p:grpSpPr>
        <p:sp>
          <p:nvSpPr>
            <p:cNvPr id="22" name="Oval 21"/>
            <p:cNvSpPr/>
            <p:nvPr/>
          </p:nvSpPr>
          <p:spPr>
            <a:xfrm>
              <a:off x="563199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844" y="3737360"/>
              <a:ext cx="222932" cy="69476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490" y="3737360"/>
              <a:ext cx="222932" cy="69476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136" y="3737360"/>
              <a:ext cx="222932" cy="69476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94912" y="2994855"/>
            <a:ext cx="2179776" cy="2179776"/>
            <a:chOff x="1394912" y="2994855"/>
            <a:chExt cx="2179776" cy="2179776"/>
          </a:xfrm>
        </p:grpSpPr>
        <p:sp>
          <p:nvSpPr>
            <p:cNvPr id="21" name="Oval 20"/>
            <p:cNvSpPr/>
            <p:nvPr/>
          </p:nvSpPr>
          <p:spPr>
            <a:xfrm>
              <a:off x="1394912" y="2994855"/>
              <a:ext cx="2179776" cy="217977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5E9B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6108" y="3737360"/>
              <a:ext cx="222932" cy="69476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2668" y="3737360"/>
              <a:ext cx="222932" cy="694766"/>
            </a:xfrm>
            <a:prstGeom prst="rect">
              <a:avLst/>
            </a:prstGeom>
          </p:spPr>
        </p:pic>
      </p:grpSp>
      <p:cxnSp>
        <p:nvCxnSpPr>
          <p:cNvPr id="9" name="Straight Connector 8"/>
          <p:cNvCxnSpPr>
            <a:stCxn id="3" idx="3"/>
            <a:endCxn id="21" idx="7"/>
          </p:cNvCxnSpPr>
          <p:nvPr/>
        </p:nvCxnSpPr>
        <p:spPr>
          <a:xfrm flipH="1">
            <a:off x="3255467" y="2552887"/>
            <a:ext cx="54586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5"/>
            <a:endCxn id="22" idx="1"/>
          </p:cNvCxnSpPr>
          <p:nvPr/>
        </p:nvCxnSpPr>
        <p:spPr>
          <a:xfrm>
            <a:off x="5342667" y="2552887"/>
            <a:ext cx="608546" cy="761189"/>
          </a:xfrm>
          <a:prstGeom prst="line">
            <a:avLst/>
          </a:prstGeom>
          <a:ln w="38100">
            <a:solidFill>
              <a:srgbClr val="436D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4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7FFAFE07B034DB1AE01CDD40CCD29" ma:contentTypeVersion="24" ma:contentTypeDescription="Create a new document." ma:contentTypeScope="" ma:versionID="10d6d9fb06df5f82d67cb6718dce0daa">
  <xsd:schema xmlns:xsd="http://www.w3.org/2001/XMLSchema" xmlns:xs="http://www.w3.org/2001/XMLSchema" xmlns:p="http://schemas.microsoft.com/office/2006/metadata/properties" xmlns:ns3="54328b24-1a42-4427-9e17-0fd67b6476c3" xmlns:ns4="957b5e3e-a325-4e7a-94ad-87e291862728" targetNamespace="http://schemas.microsoft.com/office/2006/metadata/properties" ma:root="true" ma:fieldsID="c70592b08db79071a550261ec2213384" ns3:_="" ns4:_="">
    <xsd:import namespace="54328b24-1a42-4427-9e17-0fd67b6476c3"/>
    <xsd:import namespace="957b5e3e-a325-4e7a-94ad-87e2918627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28b24-1a42-4427-9e17-0fd67b6476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b5e3e-a325-4e7a-94ad-87e291862728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internalName="MediaServiceAutoTags" ma:readOnly="true">
      <xsd:simpleType>
        <xsd:restriction base="dms:Text"/>
      </xsd:simpleType>
    </xsd:element>
    <xsd:element name="MediaServiceOCR" ma:index="2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57b5e3e-a325-4e7a-94ad-87e291862728">
      <UserInfo>
        <DisplayName/>
        <AccountId xsi:nil="true"/>
        <AccountType/>
      </UserInfo>
    </Owner>
    <Students xmlns="957b5e3e-a325-4e7a-94ad-87e291862728">
      <UserInfo>
        <DisplayName/>
        <AccountId xsi:nil="true"/>
        <AccountType/>
      </UserInfo>
    </Students>
    <DefaultSectionNames xmlns="957b5e3e-a325-4e7a-94ad-87e291862728" xsi:nil="true"/>
    <NotebookType xmlns="957b5e3e-a325-4e7a-94ad-87e291862728" xsi:nil="true"/>
    <FolderType xmlns="957b5e3e-a325-4e7a-94ad-87e291862728" xsi:nil="true"/>
    <Teachers xmlns="957b5e3e-a325-4e7a-94ad-87e291862728">
      <UserInfo>
        <DisplayName/>
        <AccountId xsi:nil="true"/>
        <AccountType/>
      </UserInfo>
    </Teachers>
    <AppVersion xmlns="957b5e3e-a325-4e7a-94ad-87e291862728" xsi:nil="true"/>
    <Invited_Students xmlns="957b5e3e-a325-4e7a-94ad-87e291862728" xsi:nil="true"/>
    <Self_Registration_Enabled xmlns="957b5e3e-a325-4e7a-94ad-87e291862728" xsi:nil="true"/>
    <Invited_Teachers xmlns="957b5e3e-a325-4e7a-94ad-87e291862728" xsi:nil="true"/>
    <Student_Groups xmlns="957b5e3e-a325-4e7a-94ad-87e291862728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8E83CA92-A37A-451F-B174-A8E4E2FB8C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328b24-1a42-4427-9e17-0fd67b6476c3"/>
    <ds:schemaRef ds:uri="957b5e3e-a325-4e7a-94ad-87e2918627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B6AD7E-603B-4F5A-995D-1A8C45423A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2E8434-DB7A-4649-96AA-FDED6A4ADC81}">
  <ds:schemaRefs>
    <ds:schemaRef ds:uri="http://schemas.microsoft.com/office/2006/metadata/properties"/>
    <ds:schemaRef ds:uri="http://schemas.microsoft.com/office/infopath/2007/PartnerControls"/>
    <ds:schemaRef ds:uri="957b5e3e-a325-4e7a-94ad-87e2918627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211</TotalTime>
  <Words>303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Sean Hall</cp:lastModifiedBy>
  <cp:revision>42</cp:revision>
  <dcterms:created xsi:type="dcterms:W3CDTF">2020-01-30T11:17:12Z</dcterms:created>
  <dcterms:modified xsi:type="dcterms:W3CDTF">2021-01-03T18:57:47Z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0x010100AA77FFAFE07B034DB1AE01CDD40CCD29</vt:lpwstr>
  </property>
</Properties>
</file>